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3" r:id="rId7"/>
    <p:sldId id="264" r:id="rId8"/>
    <p:sldId id="265" r:id="rId9"/>
    <p:sldId id="259" r:id="rId10"/>
    <p:sldId id="260" r:id="rId11"/>
    <p:sldId id="266" r:id="rId12"/>
    <p:sldId id="281" r:id="rId13"/>
    <p:sldId id="282" r:id="rId14"/>
    <p:sldId id="283" r:id="rId15"/>
    <p:sldId id="284" r:id="rId16"/>
    <p:sldId id="285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ED16D-D843-478C-BB48-91431418682C}" type="datetimeFigureOut">
              <a:rPr lang="fa-IR" smtClean="0"/>
              <a:pPr/>
              <a:t>09/02/1442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4757-1CA8-4C30-A509-F08AE02D58FC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3347864" y="4149080"/>
            <a:ext cx="2088232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294368" cy="704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419872" y="4509120"/>
            <a:ext cx="201622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3707904" y="4509120"/>
            <a:ext cx="26642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000" dirty="0" smtClean="0">
                <a:cs typeface="B Titr" pitchFamily="2" charset="-78"/>
              </a:rPr>
              <a:t>مدرس: </a:t>
            </a:r>
            <a:r>
              <a:rPr lang="fa-IR" sz="2000" dirty="0" smtClean="0">
                <a:cs typeface="B Titr" pitchFamily="2" charset="-78"/>
              </a:rPr>
              <a:t>دکتر رحمت </a:t>
            </a:r>
            <a:r>
              <a:rPr lang="fa-IR" sz="2000" dirty="0" smtClean="0">
                <a:cs typeface="B Titr" pitchFamily="2" charset="-78"/>
              </a:rPr>
              <a:t>ایمانی</a:t>
            </a:r>
            <a:endParaRPr lang="fa-IR" sz="2000" dirty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6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91"/>
            <a:ext cx="9144000" cy="68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6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6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3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4" y="0"/>
            <a:ext cx="9127315" cy="687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9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2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13" y="0"/>
            <a:ext cx="91540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408" y="0"/>
            <a:ext cx="91708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820"/>
            <a:ext cx="9143999" cy="689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"/>
            <a:ext cx="9144000" cy="686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75"/>
            <a:ext cx="9144000" cy="68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13"/>
            <a:ext cx="9144000" cy="686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75"/>
            <a:ext cx="9144000" cy="68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67"/>
            <a:ext cx="9144000" cy="688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633"/>
            <a:ext cx="9144000" cy="691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503"/>
            <a:ext cx="9144000" cy="687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67"/>
            <a:ext cx="9129026" cy="686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05"/>
            <a:ext cx="9144000" cy="688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678"/>
            <a:ext cx="9144000" cy="694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3" y="0"/>
            <a:ext cx="910406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81" y="-1"/>
            <a:ext cx="9117419" cy="687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" y="0"/>
            <a:ext cx="912403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6" y="0"/>
            <a:ext cx="9147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75"/>
            <a:ext cx="9122403" cy="687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738"/>
            <a:ext cx="9143999" cy="6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053"/>
            <a:ext cx="9144000" cy="689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512"/>
            <a:ext cx="9144000" cy="69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67"/>
            <a:ext cx="9144000" cy="688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506"/>
            <a:ext cx="9143999" cy="689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039"/>
            <a:ext cx="9124034" cy="687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039"/>
            <a:ext cx="9144000" cy="688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" y="-1"/>
            <a:ext cx="9137355" cy="68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065"/>
            <a:ext cx="9144000" cy="690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8745"/>
            <a:ext cx="9144000" cy="687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67"/>
            <a:ext cx="9144000" cy="688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6" y="0"/>
            <a:ext cx="9145665" cy="685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01"/>
            <a:ext cx="9144000" cy="686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01"/>
            <a:ext cx="9144000" cy="686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738"/>
            <a:ext cx="9143999" cy="6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45"/>
            <a:ext cx="9132371" cy="686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3740"/>
            <a:ext cx="9144000" cy="68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282"/>
            <a:ext cx="9144000" cy="69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065"/>
            <a:ext cx="9144000" cy="690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47"/>
            <a:ext cx="9143999" cy="686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83" y="0"/>
            <a:ext cx="916396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47"/>
            <a:ext cx="9143999" cy="686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974"/>
            <a:ext cx="9144000" cy="688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91"/>
            <a:ext cx="9144000" cy="68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512"/>
            <a:ext cx="9144000" cy="69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03"/>
            <a:ext cx="9144000" cy="689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24"/>
            <a:ext cx="9155664" cy="68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0"/>
            <a:ext cx="9144000" cy="686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856"/>
            <a:ext cx="9143999" cy="691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45"/>
            <a:ext cx="9143999" cy="68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01"/>
            <a:ext cx="9144000" cy="686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91" y="0"/>
            <a:ext cx="915398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91"/>
            <a:ext cx="9144000" cy="68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56"/>
            <a:ext cx="9144000" cy="690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507"/>
            <a:ext cx="9144000" cy="689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741"/>
            <a:ext cx="9143999" cy="688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05"/>
            <a:ext cx="9144000" cy="688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03"/>
            <a:ext cx="9144000" cy="689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45"/>
            <a:ext cx="9132371" cy="686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4991"/>
            <a:ext cx="9137355" cy="68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603"/>
            <a:ext cx="9144000" cy="688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</Words>
  <Application>Microsoft Office PowerPoint</Application>
  <PresentationFormat>On-screen Show (4:3)</PresentationFormat>
  <Paragraphs>1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</dc:creator>
  <cp:lastModifiedBy>Administrator</cp:lastModifiedBy>
  <cp:revision>30</cp:revision>
  <dcterms:created xsi:type="dcterms:W3CDTF">2014-10-07T08:41:11Z</dcterms:created>
  <dcterms:modified xsi:type="dcterms:W3CDTF">2021-04-13T03:57:40Z</dcterms:modified>
</cp:coreProperties>
</file>